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426" r:id="rId2"/>
    <p:sldId id="2654" r:id="rId3"/>
    <p:sldId id="266" r:id="rId4"/>
    <p:sldId id="267" r:id="rId5"/>
    <p:sldId id="273" r:id="rId6"/>
    <p:sldId id="269" r:id="rId7"/>
    <p:sldId id="275" r:id="rId8"/>
    <p:sldId id="274" r:id="rId9"/>
    <p:sldId id="276" r:id="rId10"/>
    <p:sldId id="271" r:id="rId11"/>
    <p:sldId id="277" r:id="rId12"/>
    <p:sldId id="278" r:id="rId13"/>
    <p:sldId id="2911" r:id="rId14"/>
    <p:sldId id="2913" r:id="rId15"/>
    <p:sldId id="2914" r:id="rId16"/>
    <p:sldId id="272" r:id="rId17"/>
    <p:sldId id="268" r:id="rId18"/>
    <p:sldId id="2915" r:id="rId19"/>
    <p:sldId id="2916" r:id="rId20"/>
    <p:sldId id="2917" r:id="rId21"/>
    <p:sldId id="2918" r:id="rId22"/>
    <p:sldId id="2919" r:id="rId23"/>
    <p:sldId id="2912" r:id="rId24"/>
    <p:sldId id="2908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236" autoAdjust="0"/>
    <p:restoredTop sz="86519" autoAdjust="0"/>
  </p:normalViewPr>
  <p:slideViewPr>
    <p:cSldViewPr>
      <p:cViewPr varScale="1">
        <p:scale>
          <a:sx n="152" d="100"/>
          <a:sy n="152" d="100"/>
        </p:scale>
        <p:origin x="2176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59C8E-9DC6-A175-8A89-16CF6F780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5E8BEBB-4AEF-3D84-E781-8A84C7C80B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4EBEC45E-E8D9-45D7-A915-CC4C380F24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1E8F164D-F4A5-DE00-B497-E97E9A1A3B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978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38D78-DEBB-499A-C56C-3C56DB39B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230199A-FBCA-9559-9854-48B88C8A03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B9391C22-04BE-F038-E6AC-55B3C20A41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5A35A949-E528-8AE2-CFBC-5C75FCDDA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611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7E90-4D1A-9435-94CB-2C18A6D70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4BD6A0-5674-9B4A-CF0F-F4355C5424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7D0919CF-3C64-5276-04CD-544781A535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A1D83BE7-B732-F500-AB37-7544DBC47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58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27BDA9B-3340-4B67-2DEB-C0A44EC64C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And when before the throne </a:t>
            </a:r>
            <a:br>
              <a:rPr lang="en-US" altLang="en-US"/>
            </a:br>
            <a:r>
              <a:rPr lang="en-US" altLang="en-US"/>
              <a:t>I stand, in Him complete, </a:t>
            </a:r>
            <a:br>
              <a:rPr lang="en-US" altLang="en-US"/>
            </a:br>
            <a:r>
              <a:rPr lang="en-US" altLang="en-US"/>
              <a:t>“Jesus died my soul to save,”</a:t>
            </a:r>
            <a:r>
              <a:rPr lang="en-US" altLang="ja-JP"/>
              <a:t> </a:t>
            </a:r>
            <a:br>
              <a:rPr lang="en-US" altLang="ja-JP"/>
            </a:br>
            <a:r>
              <a:rPr lang="en-US" altLang="ja-JP"/>
              <a:t>My lips shall  still repeat. </a:t>
            </a:r>
            <a:br>
              <a:rPr lang="en-US" altLang="ja-JP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383427E-E877-9F9F-FD87-3772658CEE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Jesus paid it all, </a:t>
            </a:r>
            <a:br>
              <a:rPr lang="en-US" altLang="en-US"/>
            </a:br>
            <a:r>
              <a:rPr lang="en-US" altLang="en-US"/>
              <a:t>All to Him I owe; </a:t>
            </a:r>
            <a:br>
              <a:rPr lang="en-US" altLang="en-US"/>
            </a:br>
            <a:r>
              <a:rPr lang="en-US" altLang="en-US"/>
              <a:t>Sin had left a crimson stain,</a:t>
            </a:r>
            <a:br>
              <a:rPr lang="en-US" altLang="en-US"/>
            </a:br>
            <a:r>
              <a:rPr lang="en-US" altLang="en-US"/>
              <a:t> He washed it white as snow. 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1CDD94A-7804-4F74-6DDD-81ED8FFD28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Jesus paid it all, </a:t>
            </a:r>
            <a:br>
              <a:rPr lang="en-US" altLang="en-US"/>
            </a:br>
            <a:r>
              <a:rPr lang="en-US" altLang="en-US"/>
              <a:t>All to Him I owe; </a:t>
            </a:r>
            <a:br>
              <a:rPr lang="en-US" altLang="en-US"/>
            </a:br>
            <a:r>
              <a:rPr lang="en-US" altLang="en-US"/>
              <a:t>Sin had left a crimson stain,</a:t>
            </a:r>
            <a:br>
              <a:rPr lang="en-US" altLang="en-US"/>
            </a:br>
            <a:r>
              <a:rPr lang="en-US" altLang="en-US"/>
              <a:t> He washed it white as snow. 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3968A-DFA1-8502-3EE9-0E47E0064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D0FB3346-F7AC-0E6D-BDE6-4591428750B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8D266B87-E8CC-55D0-7791-04E87F242A4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410434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85A8F8BD-380D-E9F3-9F81-0412FC6C77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6600">
                <a:ea typeface="Times" panose="02020603050405020304" pitchFamily="-84" charset="0"/>
                <a:cs typeface="Times" panose="02020603050405020304" pitchFamily="-84" charset="0"/>
              </a:rPr>
              <a:t>Grace</a:t>
            </a:r>
            <a:endParaRPr lang="en-US" altLang="en-US" sz="4400">
              <a:solidFill>
                <a:schemeClr val="tx1"/>
              </a:solidFill>
              <a:ea typeface="Times" panose="02020603050405020304" pitchFamily="-84" charset="0"/>
              <a:cs typeface="Times" panose="02020603050405020304" pitchFamily="-84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193E5700-0862-1FDB-DA73-CB4932918BB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E52D2292-5751-4113-E27D-E1B32A63C86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/>
              <a:t>Your grace that leads this sinner home</a:t>
            </a:r>
            <a:br>
              <a:rPr lang="en-US" altLang="en-US" sz="3600"/>
            </a:br>
            <a:r>
              <a:rPr lang="en-US" altLang="en-US" sz="3600"/>
              <a:t>From death to life forever</a:t>
            </a:r>
            <a:br>
              <a:rPr lang="en-US" altLang="en-US" sz="3600"/>
            </a:br>
            <a:r>
              <a:rPr lang="en-US" altLang="en-US" sz="3600"/>
              <a:t>And sings this song of righteousness</a:t>
            </a:r>
            <a:br>
              <a:rPr lang="en-US" altLang="en-US" sz="3600"/>
            </a:br>
            <a:r>
              <a:rPr lang="en-US" altLang="en-US" sz="3600"/>
              <a:t>By blood and not by merit</a:t>
            </a:r>
            <a:endParaRPr lang="en-US" altLang="en-US" sz="3600">
              <a:ea typeface="Times" panose="02020603050405020304" pitchFamily="-84" charset="0"/>
              <a:cs typeface="Times" panose="02020603050405020304" pitchFamily="-84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8D1FDFCB-1CC0-C442-5986-72E4378887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420938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Your grace that reaches far and wide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To every tribe and nation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Has called my heart to enter in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The joy of Your salvation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B9EAC4A1-4348-E647-F627-C614F9634EB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C59B0D17-5181-5653-80F9-B60A118D47E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320925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Your grace that I cannot explain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Not by my earthly wisdom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The Prince of life, without a stain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Was traded for this sinner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AF3DF147-6D51-CF85-3378-8F4420E04FE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  <a:endParaRPr lang="en-US" altLang="en-US" sz="3600">
              <a:ea typeface="Times" panose="02020603050405020304" pitchFamily="-84" charset="0"/>
              <a:cs typeface="Times" panose="02020603050405020304" pitchFamily="-84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FD515AC8-8359-ED5E-B9DA-DDF17BB57FC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Let praise rise up and overflow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My song resound forever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For grace will see me welcomed home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To walk beside my Saviour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03654A3C-A8E8-279A-EE94-9A30B96CCB0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DAEEB1B8-6ACA-25F0-4C13-867F050C3CA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By grace, I am redeemed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By grace, I am restored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And now I freely walk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Into the arms of Christ, my Lord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And now I freely walk</a:t>
            </a:r>
            <a:b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</a:br>
            <a:r>
              <a:rPr lang="en-US" altLang="en-US" sz="3600">
                <a:ea typeface="Times" panose="02020603050405020304" pitchFamily="-84" charset="0"/>
                <a:cs typeface="Times" panose="02020603050405020304" pitchFamily="-84" charset="0"/>
              </a:rPr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FD11E-1D6D-CAA9-3B3F-0353225A0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9C60FE6F-872C-D810-3283-E1C69D408D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B6F099BE-F63A-64D6-6A77-9E41D8E75EF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69476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E840B-057A-EB1B-824B-63988FF7B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85501D-0932-5C00-F7F5-0B6FAD68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79652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29C619FE-1D6D-45A4-D2D7-63749AD4CB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altLang="en-US" sz="5400"/>
              <a:t>Jesus Paid It All</a:t>
            </a:r>
            <a:endParaRPr lang="en-US" altLang="en-US">
              <a:solidFill>
                <a:srgbClr val="000000"/>
              </a:solidFill>
              <a:latin typeface="Monaco" pitchFamily="2" charset="77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048C3D0-C610-F829-6279-7A245AC28D7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5C7061E-BDCC-E5B9-7799-06CF2DA13E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3048000"/>
            <a:ext cx="86868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altLang="en-US"/>
              <a:t>I hear the Saviour say,</a:t>
            </a:r>
            <a:br>
              <a:rPr lang="en-US" altLang="en-US"/>
            </a:br>
            <a:r>
              <a:rPr lang="ja-JP" altLang="en-US">
                <a:latin typeface="Arial" panose="020B0604020202020204" pitchFamily="34" charset="0"/>
              </a:rPr>
              <a:t>“</a:t>
            </a:r>
            <a:r>
              <a:rPr lang="en-US" altLang="ja-JP"/>
              <a:t>Thy strength indeed is small; </a:t>
            </a:r>
            <a:br>
              <a:rPr lang="en-US" altLang="ja-JP"/>
            </a:br>
            <a:r>
              <a:rPr lang="en-US" altLang="ja-JP"/>
              <a:t>Child of weakness, watch and pray,</a:t>
            </a:r>
            <a:br>
              <a:rPr lang="en-US" altLang="ja-JP"/>
            </a:br>
            <a:r>
              <a:rPr lang="en-US" altLang="ja-JP"/>
              <a:t> Find in Me thine all in all.</a:t>
            </a:r>
            <a:r>
              <a:rPr lang="ja-JP" altLang="en-US">
                <a:latin typeface="Arial" panose="020B0604020202020204" pitchFamily="34" charset="0"/>
              </a:rPr>
              <a:t>”</a:t>
            </a:r>
            <a:r>
              <a:rPr lang="en-US" altLang="ja-JP"/>
              <a:t> </a:t>
            </a:r>
            <a:br>
              <a:rPr lang="en-US" altLang="ja-JP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65BCBB2-A9B0-FDCE-98BA-240101C232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Jesus paid it all, </a:t>
            </a:r>
            <a:br>
              <a:rPr lang="en-US" altLang="en-US"/>
            </a:br>
            <a:r>
              <a:rPr lang="en-US" altLang="en-US"/>
              <a:t>All to Him I owe; </a:t>
            </a:r>
            <a:br>
              <a:rPr lang="en-US" altLang="en-US"/>
            </a:br>
            <a:r>
              <a:rPr lang="en-US" altLang="en-US"/>
              <a:t>Sin had left a crimson stain,</a:t>
            </a:r>
            <a:br>
              <a:rPr lang="en-US" altLang="en-US"/>
            </a:br>
            <a:r>
              <a:rPr lang="en-US" altLang="en-US"/>
              <a:t> He washed it white as snow. 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21D8D59-B3D6-567D-427C-BFEFB02C6C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en-US"/>
              <a:t>Lord, now indeed I find </a:t>
            </a:r>
            <a:br>
              <a:rPr lang="en-US" altLang="en-US"/>
            </a:br>
            <a:r>
              <a:rPr lang="en-US" altLang="en-US"/>
              <a:t>Thy power, and Thine alone, </a:t>
            </a:r>
            <a:br>
              <a:rPr lang="en-US" altLang="en-US"/>
            </a:br>
            <a:r>
              <a:rPr lang="en-US" altLang="en-US"/>
              <a:t>Can change the leopard’</a:t>
            </a:r>
            <a:r>
              <a:rPr lang="en-US" altLang="ja-JP"/>
              <a:t>s spots </a:t>
            </a:r>
            <a:br>
              <a:rPr lang="en-US" altLang="ja-JP"/>
            </a:br>
            <a:r>
              <a:rPr lang="en-US" altLang="ja-JP"/>
              <a:t>And melt the heart of stone. </a:t>
            </a:r>
            <a:br>
              <a:rPr lang="en-US" altLang="ja-JP"/>
            </a:br>
            <a:br>
              <a:rPr lang="en-US" altLang="ja-JP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1C72866-9490-E263-4645-84BD001F3C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Jesus paid it all, </a:t>
            </a:r>
            <a:br>
              <a:rPr lang="en-US" altLang="en-US"/>
            </a:br>
            <a:r>
              <a:rPr lang="en-US" altLang="en-US"/>
              <a:t>All to Him I owe; </a:t>
            </a:r>
            <a:br>
              <a:rPr lang="en-US" altLang="en-US"/>
            </a:br>
            <a:r>
              <a:rPr lang="en-US" altLang="en-US"/>
              <a:t>Sin had left a crimson stain,</a:t>
            </a:r>
            <a:br>
              <a:rPr lang="en-US" altLang="en-US"/>
            </a:br>
            <a:r>
              <a:rPr lang="en-US" altLang="en-US"/>
              <a:t> He washed it white as snow. 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A02A90D-8252-D473-4923-05C371433C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For nothing good have I </a:t>
            </a:r>
            <a:br>
              <a:rPr lang="en-US" altLang="en-US"/>
            </a:br>
            <a:r>
              <a:rPr lang="en-US" altLang="en-US"/>
              <a:t>Whereby Thy grace to claim,</a:t>
            </a:r>
            <a:br>
              <a:rPr lang="en-US" altLang="en-US"/>
            </a:br>
            <a:r>
              <a:rPr lang="en-US" altLang="en-US"/>
              <a:t>I</a:t>
            </a:r>
            <a:r>
              <a:rPr lang="en-CA" altLang="ja-JP">
                <a:latin typeface="Arial" panose="020B0604020202020204" pitchFamily="34" charset="0"/>
              </a:rPr>
              <a:t>’</a:t>
            </a:r>
            <a:r>
              <a:rPr lang="en-US" altLang="ja-JP"/>
              <a:t>ll wash my garments white </a:t>
            </a:r>
            <a:br>
              <a:rPr lang="en-US" altLang="ja-JP"/>
            </a:br>
            <a:r>
              <a:rPr lang="en-US" altLang="ja-JP"/>
              <a:t>In the blood of Calv’ry</a:t>
            </a:r>
            <a:r>
              <a:rPr lang="en-CA" altLang="ja-JP">
                <a:latin typeface="Arial" panose="020B0604020202020204" pitchFamily="34" charset="0"/>
              </a:rPr>
              <a:t>’</a:t>
            </a:r>
            <a:r>
              <a:rPr lang="en-US" altLang="ja-JP"/>
              <a:t>s Lamb. </a:t>
            </a:r>
            <a:br>
              <a:rPr lang="en-US" altLang="ja-JP"/>
            </a:br>
            <a:br>
              <a:rPr lang="en-US" altLang="ja-JP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FD18FD3-3C2A-BD88-424B-BE44773C94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200400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/>
              <a:t>Jesus paid it all, </a:t>
            </a:r>
            <a:br>
              <a:rPr lang="en-US" altLang="en-US"/>
            </a:br>
            <a:r>
              <a:rPr lang="en-US" altLang="en-US"/>
              <a:t>All to Him I owe; </a:t>
            </a:r>
            <a:br>
              <a:rPr lang="en-US" altLang="en-US"/>
            </a:br>
            <a:r>
              <a:rPr lang="en-US" altLang="en-US"/>
              <a:t>Sin had left a crimson stain,</a:t>
            </a:r>
            <a:br>
              <a:rPr lang="en-US" altLang="en-US"/>
            </a:br>
            <a:r>
              <a:rPr lang="en-US" altLang="en-US"/>
              <a:t> He washed it white as snow. 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42175</TotalTime>
  <Words>538</Words>
  <Application>Microsoft Macintosh PowerPoint</Application>
  <PresentationFormat>On-screen Show (4:3)</PresentationFormat>
  <Paragraphs>26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Monaco</vt:lpstr>
      <vt:lpstr>Times</vt:lpstr>
      <vt:lpstr>Blank Presentation</vt:lpstr>
      <vt:lpstr>PowerPoint Presentation</vt:lpstr>
      <vt:lpstr>PowerPoint Presentation</vt:lpstr>
      <vt:lpstr>Jesus Paid It All</vt:lpstr>
      <vt:lpstr>I hear the Saviour say, “Thy strength indeed is small;  Child of weakness, watch and pray,  Find in Me thine all in all.”  </vt:lpstr>
      <vt:lpstr>Jesus paid it all,  All to Him I owe;  Sin had left a crimson stain,  He washed it white as snow.   </vt:lpstr>
      <vt:lpstr>Lord, now indeed I find  Thy power, and Thine alone,  Can change the leopard’s spots  And melt the heart of stone.   </vt:lpstr>
      <vt:lpstr>Jesus paid it all,  All to Him I owe;  Sin had left a crimson stain,  He washed it white as snow.   </vt:lpstr>
      <vt:lpstr>For nothing good have I  Whereby Thy grace to claim, I’ll wash my garments white  In the blood of Calv’ry’s Lamb.   </vt:lpstr>
      <vt:lpstr>Jesus paid it all,  All to Him I owe;  Sin had left a crimson stain,  He washed it white as snow.   </vt:lpstr>
      <vt:lpstr>And when before the throne  I stand, in Him complete,  “Jesus died my soul to save,”  My lips shall  still repeat.  </vt:lpstr>
      <vt:lpstr>Jesus paid it all,  All to Him I owe;  Sin had left a crimson stain,  He washed it white as snow.   </vt:lpstr>
      <vt:lpstr>Jesus paid it all,  All to Him I owe;  Sin had left a crimson stain,  He washed it white as snow.   </vt:lpstr>
      <vt:lpstr>PowerPoint Presentation</vt:lpstr>
      <vt:lpstr>Grace</vt:lpstr>
      <vt:lpstr>Your grace that leads this sinner home From death to life forever And sings this song of righteousness By blood and not by merit</vt:lpstr>
      <vt:lpstr>Your grace that reaches far and wide To every tribe and nation Has called my heart to enter in The joy of Your salvation</vt:lpstr>
      <vt:lpstr>By grace, I am redeemed By grace, I am restored And now I freely walk Into the arms of Christ, my Lord</vt:lpstr>
      <vt:lpstr>Your grace that I cannot explain Not by my earthly wisdom The Prince of life, without a stain Was traded for this sinner</vt:lpstr>
      <vt:lpstr>By grace, I am redeemed By grace, I am restored And now I freely walk Into the arms of Christ, my Lord</vt:lpstr>
      <vt:lpstr>Let praise rise up and overflow My song resound forever For grace will see me welcomed home To walk beside my Saviour</vt:lpstr>
      <vt:lpstr>By grace, I am redeemed By grace, I am restored And now I freely walk Into the arms of Christ, my Lord</vt:lpstr>
      <vt:lpstr>By grace, I am redeemed By grace, I am restored And now I freely walk Into the arms of Christ, my Lord  And now I freely walk Into the arms of Christ, my Lord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826</cp:revision>
  <cp:lastPrinted>2019-08-15T20:04:03Z</cp:lastPrinted>
  <dcterms:created xsi:type="dcterms:W3CDTF">2003-02-13T03:09:51Z</dcterms:created>
  <dcterms:modified xsi:type="dcterms:W3CDTF">2025-09-13T23:00:55Z</dcterms:modified>
  <cp:category/>
</cp:coreProperties>
</file>